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83CD57-4A8C-9389-2A06-2FC10D08833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mémorise les doubles et moitiés.</a:t>
              </a: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6AB3F-B6F6-D35F-9BC3-578182C80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D80A1BC-7CF6-4A08-668C-6A140CF24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F17EB8D8-BCB6-5F98-C96F-523ADE538D9D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5/7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A3C147FC-06F4-F8F9-3B87-3562104C6C7B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120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300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2607805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B4EE4-2BCA-EBE2-2EB7-74E543728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>
            <a:extLst>
              <a:ext uri="{FF2B5EF4-FFF2-40B4-BE49-F238E27FC236}">
                <a16:creationId xmlns:a16="http://schemas.microsoft.com/office/drawing/2014/main" id="{FD662A87-F69F-10D0-A5C7-0DB06334BCFF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120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300</a:t>
            </a:r>
            <a:r>
              <a:rPr lang="fr-FR" dirty="0"/>
              <a:t> est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DF3A78E1-C5B0-85BE-13B5-889233D02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BDFB88A9-FA21-B62B-E49E-F9C9210D10F7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5/7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6483BC4C-1D5C-49E7-6A64-3DD55BBB7015}"/>
              </a:ext>
            </a:extLst>
          </p:cNvPr>
          <p:cNvSpPr txBox="1">
            <a:spLocks/>
          </p:cNvSpPr>
          <p:nvPr/>
        </p:nvSpPr>
        <p:spPr>
          <a:xfrm>
            <a:off x="6397958" y="2451400"/>
            <a:ext cx="1112428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240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4E206817-7F62-3C49-E5D3-4DDAC7B2704F}"/>
              </a:ext>
            </a:extLst>
          </p:cNvPr>
          <p:cNvSpPr txBox="1">
            <a:spLocks/>
          </p:cNvSpPr>
          <p:nvPr/>
        </p:nvSpPr>
        <p:spPr>
          <a:xfrm>
            <a:off x="6240446" y="3429000"/>
            <a:ext cx="1269940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150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27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9BC2A-503C-E4B7-B84A-88B3E3AA8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963A637-4343-174B-FC50-CFF788071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7CEC950-801C-9696-AEF0-A4BCC09ED65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6/7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FBD7AB83-FBA2-AA0B-EF0E-F494C48C1165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250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700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696356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AB33E-D5C2-E55E-14BA-879483C9E9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>
            <a:extLst>
              <a:ext uri="{FF2B5EF4-FFF2-40B4-BE49-F238E27FC236}">
                <a16:creationId xmlns:a16="http://schemas.microsoft.com/office/drawing/2014/main" id="{165D0AD4-BAB0-83EF-539C-182FA5895F81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250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700</a:t>
            </a:r>
            <a:r>
              <a:rPr lang="fr-FR" dirty="0"/>
              <a:t> est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069C1C6-6E19-5227-595B-77339DB12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DC847382-19CF-B710-6940-13DD46282704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6/7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A371252B-7066-259F-238E-A6394B73E8CF}"/>
              </a:ext>
            </a:extLst>
          </p:cNvPr>
          <p:cNvSpPr txBox="1">
            <a:spLocks/>
          </p:cNvSpPr>
          <p:nvPr/>
        </p:nvSpPr>
        <p:spPr>
          <a:xfrm>
            <a:off x="6397958" y="2451400"/>
            <a:ext cx="103916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500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08A140AC-6B93-EAFB-4EE3-7143BFB4B827}"/>
              </a:ext>
            </a:extLst>
          </p:cNvPr>
          <p:cNvSpPr txBox="1">
            <a:spLocks/>
          </p:cNvSpPr>
          <p:nvPr/>
        </p:nvSpPr>
        <p:spPr>
          <a:xfrm>
            <a:off x="6240446" y="3429000"/>
            <a:ext cx="1269940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350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573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1A5A8-1372-F255-E206-055E1F65C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E0D084F-6396-66F7-3658-6489E7302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D1FA5CD3-ADF9-1845-8F8D-2FD070617FA7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7/7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242B9605-1EEB-3FB7-5CAE-5AB71303C069}"/>
              </a:ext>
            </a:extLst>
          </p:cNvPr>
          <p:cNvSpPr txBox="1">
            <a:spLocks/>
          </p:cNvSpPr>
          <p:nvPr/>
        </p:nvSpPr>
        <p:spPr>
          <a:xfrm>
            <a:off x="2182797" y="2398104"/>
            <a:ext cx="4778405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1500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1200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890506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B369A-45A9-52FD-F6F9-44FDFAA71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>
            <a:extLst>
              <a:ext uri="{FF2B5EF4-FFF2-40B4-BE49-F238E27FC236}">
                <a16:creationId xmlns:a16="http://schemas.microsoft.com/office/drawing/2014/main" id="{073C0D76-B26D-BBF9-8067-4CDD3408CFBE}"/>
              </a:ext>
            </a:extLst>
          </p:cNvPr>
          <p:cNvSpPr txBox="1">
            <a:spLocks/>
          </p:cNvSpPr>
          <p:nvPr/>
        </p:nvSpPr>
        <p:spPr>
          <a:xfrm>
            <a:off x="2182797" y="2398104"/>
            <a:ext cx="4778405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1500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1200</a:t>
            </a:r>
            <a:r>
              <a:rPr lang="fr-FR" dirty="0"/>
              <a:t> est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FCD13E0D-E64C-17B7-B2AC-F68DF9716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4615AC84-BA6F-9FEB-6172-3D69D3E0610B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7/7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7F935B6C-A56C-E22B-FD46-9AD980CB0805}"/>
              </a:ext>
            </a:extLst>
          </p:cNvPr>
          <p:cNvSpPr txBox="1">
            <a:spLocks/>
          </p:cNvSpPr>
          <p:nvPr/>
        </p:nvSpPr>
        <p:spPr>
          <a:xfrm>
            <a:off x="6397958" y="2451400"/>
            <a:ext cx="1269940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3000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FA92C011-70C9-9CB7-5148-4495A9BD9BDE}"/>
              </a:ext>
            </a:extLst>
          </p:cNvPr>
          <p:cNvSpPr txBox="1">
            <a:spLocks/>
          </p:cNvSpPr>
          <p:nvPr/>
        </p:nvSpPr>
        <p:spPr>
          <a:xfrm>
            <a:off x="6240446" y="3429000"/>
            <a:ext cx="1269940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>
                <a:solidFill>
                  <a:srgbClr val="FF0000"/>
                </a:solidFill>
              </a:rPr>
              <a:t>600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374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1/7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C655B0A2-8CBD-F556-0067-98508EEE172B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13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24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>
            <a:extLst>
              <a:ext uri="{FF2B5EF4-FFF2-40B4-BE49-F238E27FC236}">
                <a16:creationId xmlns:a16="http://schemas.microsoft.com/office/drawing/2014/main" id="{E6C5C2E2-A8CD-CAF3-03FA-B6C5A80D8933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13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24</a:t>
            </a:r>
            <a:r>
              <a:rPr lang="fr-FR" dirty="0"/>
              <a:t> est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1/7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D0E145B5-A7B4-AD6F-71B5-923CEB902B08}"/>
              </a:ext>
            </a:extLst>
          </p:cNvPr>
          <p:cNvSpPr txBox="1">
            <a:spLocks/>
          </p:cNvSpPr>
          <p:nvPr/>
        </p:nvSpPr>
        <p:spPr>
          <a:xfrm>
            <a:off x="6161738" y="24492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26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BBA820A9-DCB8-5E9E-47CA-9B795BC3F7CA}"/>
              </a:ext>
            </a:extLst>
          </p:cNvPr>
          <p:cNvSpPr txBox="1">
            <a:spLocks/>
          </p:cNvSpPr>
          <p:nvPr/>
        </p:nvSpPr>
        <p:spPr>
          <a:xfrm>
            <a:off x="6113841" y="34268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12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065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38509-38F4-F1A4-A3BB-96B5C8F77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A67ACF9-5AA5-4091-2EEA-0181C2CF0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D2FE8CD6-8054-E588-676D-B1BE750617EB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2/7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4CDDBCDD-896B-5D00-CAA1-BBD80D053CED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16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30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1338024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C6102-24F7-1E00-E23E-E7090AF4C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>
            <a:extLst>
              <a:ext uri="{FF2B5EF4-FFF2-40B4-BE49-F238E27FC236}">
                <a16:creationId xmlns:a16="http://schemas.microsoft.com/office/drawing/2014/main" id="{89240FF3-1FBB-8B5F-F431-2796AF9C18E1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16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30</a:t>
            </a:r>
            <a:r>
              <a:rPr lang="fr-FR" dirty="0"/>
              <a:t> est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5868CDE-4A31-E6E1-E2E8-1DBBFDD1A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CD78F41C-E0C7-1618-FCD2-AF25CEF882FC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2/7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0ECAA9BC-FDF9-98B1-C9E5-4914A2ABE392}"/>
              </a:ext>
            </a:extLst>
          </p:cNvPr>
          <p:cNvSpPr txBox="1">
            <a:spLocks/>
          </p:cNvSpPr>
          <p:nvPr/>
        </p:nvSpPr>
        <p:spPr>
          <a:xfrm>
            <a:off x="6161738" y="24492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32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5B766920-355E-93B5-17F2-4CF94E8850F1}"/>
              </a:ext>
            </a:extLst>
          </p:cNvPr>
          <p:cNvSpPr txBox="1">
            <a:spLocks/>
          </p:cNvSpPr>
          <p:nvPr/>
        </p:nvSpPr>
        <p:spPr>
          <a:xfrm>
            <a:off x="6113841" y="34268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15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606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420CB-FEA3-9915-37B7-DE878397D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5CADF9F-6DEE-D9AC-C9C1-245CD0649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0A7D308-880A-11A3-A86B-6918152C0791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3/7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02C281AC-724F-F44D-5A88-468859FE2D3D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25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70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4188556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CE9D2-7D7E-34A1-2FDD-2D53C90F3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>
            <a:extLst>
              <a:ext uri="{FF2B5EF4-FFF2-40B4-BE49-F238E27FC236}">
                <a16:creationId xmlns:a16="http://schemas.microsoft.com/office/drawing/2014/main" id="{FE75A4BD-EEDD-DFE6-D1B0-936B676FDF89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25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70</a:t>
            </a:r>
            <a:r>
              <a:rPr lang="fr-FR" dirty="0"/>
              <a:t> est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2FA72DFB-9C89-EC8B-63C9-09A09FE85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C36A3FB-CE8F-1FBE-B876-44521C0A5136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3/7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BD99A90E-C6D3-E07F-E2F9-86A96F4CF8C5}"/>
              </a:ext>
            </a:extLst>
          </p:cNvPr>
          <p:cNvSpPr txBox="1">
            <a:spLocks/>
          </p:cNvSpPr>
          <p:nvPr/>
        </p:nvSpPr>
        <p:spPr>
          <a:xfrm>
            <a:off x="6161738" y="24492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50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CA038F5E-BFE6-4DDC-3511-AE6C77BFC3F4}"/>
              </a:ext>
            </a:extLst>
          </p:cNvPr>
          <p:cNvSpPr txBox="1">
            <a:spLocks/>
          </p:cNvSpPr>
          <p:nvPr/>
        </p:nvSpPr>
        <p:spPr>
          <a:xfrm>
            <a:off x="6113841" y="34268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35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060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4A491-550C-5E54-C9F7-8B42EAB67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9530209-C449-E0B6-4B86-43D5C4555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Complète.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95B2364-A8AD-A166-70EF-A0031D9F8774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4/7</a:t>
            </a: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3919E274-ECF2-5FC9-5A27-A4BAC82C5924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45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80</a:t>
            </a:r>
            <a:r>
              <a:rPr lang="fr-FR" dirty="0"/>
              <a:t> est …</a:t>
            </a:r>
          </a:p>
        </p:txBody>
      </p:sp>
    </p:spTree>
    <p:extLst>
      <p:ext uri="{BB962C8B-B14F-4D97-AF65-F5344CB8AC3E}">
        <p14:creationId xmlns:p14="http://schemas.microsoft.com/office/powerpoint/2010/main" val="1390188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A1DD59-E6AE-95BA-7ECE-72F6A34A6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3">
            <a:extLst>
              <a:ext uri="{FF2B5EF4-FFF2-40B4-BE49-F238E27FC236}">
                <a16:creationId xmlns:a16="http://schemas.microsoft.com/office/drawing/2014/main" id="{DD36E8EF-9B7D-A2BC-0659-2332125751B8}"/>
              </a:ext>
            </a:extLst>
          </p:cNvPr>
          <p:cNvSpPr txBox="1">
            <a:spLocks/>
          </p:cNvSpPr>
          <p:nvPr/>
        </p:nvSpPr>
        <p:spPr>
          <a:xfrm>
            <a:off x="2388749" y="2363270"/>
            <a:ext cx="4486667" cy="17809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fr-FR" dirty="0"/>
              <a:t>Le </a:t>
            </a:r>
            <a:r>
              <a:rPr lang="fr-FR" b="1" dirty="0"/>
              <a:t>double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45</a:t>
            </a:r>
            <a:r>
              <a:rPr lang="fr-FR" dirty="0"/>
              <a:t> est …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</a:t>
            </a:r>
            <a:r>
              <a:rPr lang="fr-FR" b="1" dirty="0"/>
              <a:t>moitié</a:t>
            </a:r>
            <a:r>
              <a:rPr lang="fr-FR" dirty="0"/>
              <a:t> de </a:t>
            </a:r>
            <a:r>
              <a:rPr lang="fr-FR" b="1" dirty="0">
                <a:solidFill>
                  <a:srgbClr val="0070C0"/>
                </a:solidFill>
              </a:rPr>
              <a:t>80</a:t>
            </a:r>
            <a:r>
              <a:rPr lang="fr-FR" dirty="0"/>
              <a:t> est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B699F73-E075-D457-D768-97236A8B4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3158616-39C8-C992-4181-E40A0B59C292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4/7</a:t>
            </a:r>
          </a:p>
        </p:txBody>
      </p:sp>
      <p:sp>
        <p:nvSpPr>
          <p:cNvPr id="15" name="Titre 3">
            <a:extLst>
              <a:ext uri="{FF2B5EF4-FFF2-40B4-BE49-F238E27FC236}">
                <a16:creationId xmlns:a16="http://schemas.microsoft.com/office/drawing/2014/main" id="{84920EBC-6D0C-1B05-102A-D321FDA5458C}"/>
              </a:ext>
            </a:extLst>
          </p:cNvPr>
          <p:cNvSpPr txBox="1">
            <a:spLocks/>
          </p:cNvSpPr>
          <p:nvPr/>
        </p:nvSpPr>
        <p:spPr>
          <a:xfrm>
            <a:off x="6161738" y="24492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90</a:t>
            </a:r>
            <a:r>
              <a:rPr lang="fr-FR" dirty="0"/>
              <a:t>.</a:t>
            </a: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3B844302-36F9-7146-F79A-6F522F20ED1D}"/>
              </a:ext>
            </a:extLst>
          </p:cNvPr>
          <p:cNvSpPr txBox="1">
            <a:spLocks/>
          </p:cNvSpPr>
          <p:nvPr/>
        </p:nvSpPr>
        <p:spPr>
          <a:xfrm>
            <a:off x="6113841" y="3426888"/>
            <a:ext cx="871522" cy="6444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marL="571500" indent="-57150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 3" panose="05040102010807070707" pitchFamily="18" charset="2"/>
              <a:buChar char="u"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fr-FR" b="1" dirty="0">
                <a:solidFill>
                  <a:srgbClr val="FF0000"/>
                </a:solidFill>
              </a:rPr>
              <a:t>40 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704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</TotalTime>
  <Words>238</Words>
  <Application>Microsoft Office PowerPoint</Application>
  <PresentationFormat>Affichage à l'écran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Wingdings 3</vt:lpstr>
      <vt:lpstr>Thème Office</vt:lpstr>
      <vt:lpstr>Présentation PowerPoint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  <vt:lpstr>Complète.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37</cp:revision>
  <dcterms:created xsi:type="dcterms:W3CDTF">2023-05-24T12:52:04Z</dcterms:created>
  <dcterms:modified xsi:type="dcterms:W3CDTF">2025-08-12T06:36:32Z</dcterms:modified>
</cp:coreProperties>
</file>